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4" autoAdjust="0"/>
    <p:restoredTop sz="94660"/>
  </p:normalViewPr>
  <p:slideViewPr>
    <p:cSldViewPr snapToGrid="0">
      <p:cViewPr>
        <p:scale>
          <a:sx n="50" d="100"/>
          <a:sy n="50" d="100"/>
        </p:scale>
        <p:origin x="1188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57349-F354-498E-9DA4-77212B4948AB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F702-49ED-4C6B-912B-D54ABF766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799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57349-F354-498E-9DA4-77212B4948AB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F702-49ED-4C6B-912B-D54ABF766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695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57349-F354-498E-9DA4-77212B4948AB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F702-49ED-4C6B-912B-D54ABF766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981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57349-F354-498E-9DA4-77212B4948AB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F702-49ED-4C6B-912B-D54ABF766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000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57349-F354-498E-9DA4-77212B4948AB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F702-49ED-4C6B-912B-D54ABF766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364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57349-F354-498E-9DA4-77212B4948AB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F702-49ED-4C6B-912B-D54ABF766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077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57349-F354-498E-9DA4-77212B4948AB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F702-49ED-4C6B-912B-D54ABF766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302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57349-F354-498E-9DA4-77212B4948AB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F702-49ED-4C6B-912B-D54ABF766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421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57349-F354-498E-9DA4-77212B4948AB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F702-49ED-4C6B-912B-D54ABF766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225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57349-F354-498E-9DA4-77212B4948AB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F702-49ED-4C6B-912B-D54ABF766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566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57349-F354-498E-9DA4-77212B4948AB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F702-49ED-4C6B-912B-D54ABF766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8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57349-F354-498E-9DA4-77212B4948AB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0F702-49ED-4C6B-912B-D54ABF766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336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l="16292" t="9873" r="16926" b="15924"/>
          <a:stretch/>
        </p:blipFill>
        <p:spPr bwMode="auto">
          <a:xfrm>
            <a:off x="850900" y="0"/>
            <a:ext cx="103505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9368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16521" t="10205" r="16935" b="15510"/>
          <a:stretch/>
        </p:blipFill>
        <p:spPr bwMode="auto">
          <a:xfrm>
            <a:off x="1196657" y="0"/>
            <a:ext cx="10328593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112251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16292" t="11021" r="16935" b="16326"/>
          <a:stretch/>
        </p:blipFill>
        <p:spPr bwMode="auto">
          <a:xfrm>
            <a:off x="962024" y="0"/>
            <a:ext cx="10315575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850277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16751" t="12245" r="16935" b="16327"/>
          <a:stretch/>
        </p:blipFill>
        <p:spPr bwMode="auto">
          <a:xfrm>
            <a:off x="950912" y="0"/>
            <a:ext cx="10059988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29880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 rotWithShape="1">
          <a:blip r:embed="rId2"/>
          <a:srcRect l="16292" t="9796" r="16475" b="15918"/>
          <a:stretch/>
        </p:blipFill>
        <p:spPr bwMode="auto">
          <a:xfrm>
            <a:off x="791210" y="0"/>
            <a:ext cx="993394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40793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16292" t="10205" r="16706" b="15510"/>
          <a:stretch/>
        </p:blipFill>
        <p:spPr bwMode="auto">
          <a:xfrm>
            <a:off x="1156334" y="0"/>
            <a:ext cx="10197465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91105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16522" t="10612" r="16706" b="15510"/>
          <a:stretch/>
        </p:blipFill>
        <p:spPr bwMode="auto">
          <a:xfrm>
            <a:off x="828357" y="0"/>
            <a:ext cx="9820593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55538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16751" t="10205" r="16706" b="19184"/>
          <a:stretch/>
        </p:blipFill>
        <p:spPr bwMode="auto">
          <a:xfrm>
            <a:off x="831850" y="0"/>
            <a:ext cx="109982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43386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16521" t="11428" r="16246" b="15509"/>
          <a:stretch/>
        </p:blipFill>
        <p:spPr bwMode="auto">
          <a:xfrm>
            <a:off x="974090" y="0"/>
            <a:ext cx="1003681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34004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16750" t="12245" r="17165" b="15102"/>
          <a:stretch/>
        </p:blipFill>
        <p:spPr bwMode="auto">
          <a:xfrm>
            <a:off x="895984" y="0"/>
            <a:ext cx="9943465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13662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16751" t="10612" r="16706" b="16327"/>
          <a:stretch/>
        </p:blipFill>
        <p:spPr bwMode="auto">
          <a:xfrm>
            <a:off x="1215072" y="0"/>
            <a:ext cx="10100628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828790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16750" t="9796" r="17165" b="15510"/>
          <a:stretch/>
        </p:blipFill>
        <p:spPr bwMode="auto">
          <a:xfrm>
            <a:off x="960437" y="0"/>
            <a:ext cx="9898063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89904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2015-09-09T12:31:10Z</dcterms:created>
  <dcterms:modified xsi:type="dcterms:W3CDTF">2015-09-09T12:31:22Z</dcterms:modified>
</cp:coreProperties>
</file>